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62" r:id="rId2"/>
    <p:sldId id="256" r:id="rId3"/>
    <p:sldId id="260" r:id="rId4"/>
    <p:sldId id="261" r:id="rId5"/>
    <p:sldId id="259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99"/>
    <a:srgbClr val="CC00CC"/>
    <a:srgbClr val="00FF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7D29D-6AAE-470A-AD73-E0F50FEEE090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04F4D-3AE5-4410-B432-9356B33A816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5B000-F894-4EE7-BC9F-53AA7E7C477D}" type="datetimeFigureOut">
              <a:rPr lang="de-DE" smtClean="0"/>
              <a:pPr/>
              <a:t>23.11.2012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D6A85-68FF-4E33-B741-2049907F25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1857356" y="142852"/>
            <a:ext cx="5214974" cy="65722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 Verbindung 5"/>
          <p:cNvCxnSpPr>
            <a:stCxn id="4" idx="1"/>
            <a:endCxn id="4" idx="3"/>
          </p:cNvCxnSpPr>
          <p:nvPr/>
        </p:nvCxnSpPr>
        <p:spPr>
          <a:xfrm rot="10800000" flipH="1">
            <a:off x="1857356" y="3429000"/>
            <a:ext cx="521497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/>
          <p:cNvSpPr/>
          <p:nvPr/>
        </p:nvSpPr>
        <p:spPr>
          <a:xfrm>
            <a:off x="4214810" y="21429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4295772" y="6500834"/>
            <a:ext cx="142876" cy="14287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4643438" y="202148"/>
            <a:ext cx="1071570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Lager Rot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714876" y="6286520"/>
            <a:ext cx="1285884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Lager Blau</a:t>
            </a:r>
            <a:endParaRPr lang="de-DE" dirty="0"/>
          </a:p>
        </p:txBody>
      </p:sp>
      <p:sp>
        <p:nvSpPr>
          <p:cNvPr id="12" name="Abgerundetes Rechteck 11"/>
          <p:cNvSpPr/>
          <p:nvPr/>
        </p:nvSpPr>
        <p:spPr>
          <a:xfrm>
            <a:off x="2714612" y="714356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bgerundetes Rechteck 12"/>
          <p:cNvSpPr/>
          <p:nvPr/>
        </p:nvSpPr>
        <p:spPr>
          <a:xfrm>
            <a:off x="2714612" y="1428736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bgerundetes Rechteck 13"/>
          <p:cNvSpPr/>
          <p:nvPr/>
        </p:nvSpPr>
        <p:spPr>
          <a:xfrm>
            <a:off x="2428860" y="2643182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Abgerundetes Rechteck 14"/>
          <p:cNvSpPr/>
          <p:nvPr/>
        </p:nvSpPr>
        <p:spPr>
          <a:xfrm>
            <a:off x="3857620" y="1500174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Abgerundetes Rechteck 15"/>
          <p:cNvSpPr/>
          <p:nvPr/>
        </p:nvSpPr>
        <p:spPr>
          <a:xfrm>
            <a:off x="5214942" y="1285860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Abgerundetes Rechteck 16"/>
          <p:cNvSpPr/>
          <p:nvPr/>
        </p:nvSpPr>
        <p:spPr>
          <a:xfrm>
            <a:off x="4572000" y="2571744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Abgerundetes Rechteck 17"/>
          <p:cNvSpPr/>
          <p:nvPr/>
        </p:nvSpPr>
        <p:spPr>
          <a:xfrm>
            <a:off x="3286116" y="2214554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Abgerundetes Rechteck 18"/>
          <p:cNvSpPr/>
          <p:nvPr/>
        </p:nvSpPr>
        <p:spPr>
          <a:xfrm>
            <a:off x="5500694" y="1928802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Abgerundetes Rechteck 19"/>
          <p:cNvSpPr/>
          <p:nvPr/>
        </p:nvSpPr>
        <p:spPr>
          <a:xfrm>
            <a:off x="6643702" y="1857364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Abgerundetes Rechteck 20"/>
          <p:cNvSpPr/>
          <p:nvPr/>
        </p:nvSpPr>
        <p:spPr>
          <a:xfrm>
            <a:off x="3500430" y="2714620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Abgerundetes Rechteck 21"/>
          <p:cNvSpPr/>
          <p:nvPr/>
        </p:nvSpPr>
        <p:spPr>
          <a:xfrm>
            <a:off x="6286512" y="2786058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v</a:t>
            </a:r>
            <a:endParaRPr lang="de-DE" dirty="0"/>
          </a:p>
        </p:txBody>
      </p:sp>
      <p:sp>
        <p:nvSpPr>
          <p:cNvPr id="23" name="Abgerundetes Rechteck 22"/>
          <p:cNvSpPr/>
          <p:nvPr/>
        </p:nvSpPr>
        <p:spPr>
          <a:xfrm>
            <a:off x="6286512" y="1142984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Abgerundetes Rechteck 23"/>
          <p:cNvSpPr/>
          <p:nvPr/>
        </p:nvSpPr>
        <p:spPr>
          <a:xfrm>
            <a:off x="3428992" y="857232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2714612" y="4000504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Abgerundetes Rechteck 25"/>
          <p:cNvSpPr/>
          <p:nvPr/>
        </p:nvSpPr>
        <p:spPr>
          <a:xfrm>
            <a:off x="3214678" y="4429132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Abgerundetes Rechteck 26"/>
          <p:cNvSpPr/>
          <p:nvPr/>
        </p:nvSpPr>
        <p:spPr>
          <a:xfrm>
            <a:off x="4357686" y="4071942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Abgerundetes Rechteck 27"/>
          <p:cNvSpPr/>
          <p:nvPr/>
        </p:nvSpPr>
        <p:spPr>
          <a:xfrm>
            <a:off x="3857620" y="4929198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Abgerundetes Rechteck 28"/>
          <p:cNvSpPr/>
          <p:nvPr/>
        </p:nvSpPr>
        <p:spPr>
          <a:xfrm>
            <a:off x="2643174" y="5143512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Abgerundetes Rechteck 29"/>
          <p:cNvSpPr/>
          <p:nvPr/>
        </p:nvSpPr>
        <p:spPr>
          <a:xfrm>
            <a:off x="3357554" y="5643578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Abgerundetes Rechteck 30"/>
          <p:cNvSpPr/>
          <p:nvPr/>
        </p:nvSpPr>
        <p:spPr>
          <a:xfrm>
            <a:off x="2571736" y="6072206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Abgerundetes Rechteck 31"/>
          <p:cNvSpPr/>
          <p:nvPr/>
        </p:nvSpPr>
        <p:spPr>
          <a:xfrm>
            <a:off x="4429124" y="5643578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Abgerundetes Rechteck 32"/>
          <p:cNvSpPr/>
          <p:nvPr/>
        </p:nvSpPr>
        <p:spPr>
          <a:xfrm>
            <a:off x="5143504" y="4643446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Abgerundetes Rechteck 33"/>
          <p:cNvSpPr/>
          <p:nvPr/>
        </p:nvSpPr>
        <p:spPr>
          <a:xfrm>
            <a:off x="5429256" y="5286388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Abgerundetes Rechteck 34"/>
          <p:cNvSpPr/>
          <p:nvPr/>
        </p:nvSpPr>
        <p:spPr>
          <a:xfrm>
            <a:off x="6357950" y="4143380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Abgerundetes Rechteck 35"/>
          <p:cNvSpPr/>
          <p:nvPr/>
        </p:nvSpPr>
        <p:spPr>
          <a:xfrm>
            <a:off x="6786578" y="5000636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Abgerundetes Rechteck 36"/>
          <p:cNvSpPr/>
          <p:nvPr/>
        </p:nvSpPr>
        <p:spPr>
          <a:xfrm>
            <a:off x="6429388" y="5715016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6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928802"/>
            <a:ext cx="487244" cy="508521"/>
          </a:xfrm>
          <a:prstGeom prst="rect">
            <a:avLst/>
          </a:prstGeom>
          <a:noFill/>
          <a:ln w="19050">
            <a:solidFill>
              <a:srgbClr val="CC0099"/>
            </a:solidFill>
          </a:ln>
        </p:spPr>
      </p:pic>
      <p:pic>
        <p:nvPicPr>
          <p:cNvPr id="39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643314"/>
            <a:ext cx="487244" cy="508521"/>
          </a:xfrm>
          <a:prstGeom prst="rect">
            <a:avLst/>
          </a:prstGeom>
          <a:noFill/>
          <a:ln w="19050">
            <a:solidFill>
              <a:srgbClr val="CC0099"/>
            </a:solidFill>
          </a:ln>
        </p:spPr>
      </p:pic>
      <p:pic>
        <p:nvPicPr>
          <p:cNvPr id="40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00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214942" y="2357430"/>
            <a:ext cx="487244" cy="5085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41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00174"/>
            <a:ext cx="487244" cy="5085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42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929198"/>
            <a:ext cx="487244" cy="50852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43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4143380"/>
            <a:ext cx="487244" cy="50852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sp>
        <p:nvSpPr>
          <p:cNvPr id="44" name="Textfeld 43"/>
          <p:cNvSpPr txBox="1"/>
          <p:nvPr/>
        </p:nvSpPr>
        <p:spPr>
          <a:xfrm>
            <a:off x="1928794" y="157161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Weltpolizei</a:t>
            </a:r>
            <a:endParaRPr lang="de-DE" dirty="0"/>
          </a:p>
        </p:txBody>
      </p:sp>
      <p:pic>
        <p:nvPicPr>
          <p:cNvPr id="45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571612"/>
            <a:ext cx="487244" cy="50852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pic>
        <p:nvPicPr>
          <p:cNvPr id="46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000636"/>
            <a:ext cx="487244" cy="5085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47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571480"/>
            <a:ext cx="487244" cy="5085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48" name="Picture 2" descr="C:\Users\Ich\AppData\Local\Microsoft\Windows\Temporary Internet Files\Content.IE5\HHO6T0RB\MC90039103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5643578"/>
            <a:ext cx="487244" cy="50852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sp>
        <p:nvSpPr>
          <p:cNvPr id="53" name="Rechteck 52"/>
          <p:cNvSpPr/>
          <p:nvPr/>
        </p:nvSpPr>
        <p:spPr>
          <a:xfrm>
            <a:off x="4000496" y="142852"/>
            <a:ext cx="571504" cy="357190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4071934" y="6357958"/>
            <a:ext cx="571504" cy="357190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6367" t="29221" r="21485" b="2597"/>
          <a:stretch>
            <a:fillRect/>
          </a:stretch>
        </p:blipFill>
        <p:spPr bwMode="auto">
          <a:xfrm>
            <a:off x="285720" y="24810"/>
            <a:ext cx="8687913" cy="683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6367" t="29221" r="21485" b="2597"/>
          <a:stretch>
            <a:fillRect/>
          </a:stretch>
        </p:blipFill>
        <p:spPr bwMode="auto">
          <a:xfrm>
            <a:off x="285720" y="24810"/>
            <a:ext cx="8687913" cy="683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Freihandform 6"/>
          <p:cNvSpPr/>
          <p:nvPr/>
        </p:nvSpPr>
        <p:spPr>
          <a:xfrm>
            <a:off x="1214438" y="1157288"/>
            <a:ext cx="6272212" cy="5257800"/>
          </a:xfrm>
          <a:custGeom>
            <a:avLst/>
            <a:gdLst>
              <a:gd name="connsiteX0" fmla="*/ 6272212 w 6272212"/>
              <a:gd name="connsiteY0" fmla="*/ 2114550 h 5257800"/>
              <a:gd name="connsiteX1" fmla="*/ 3657600 w 6272212"/>
              <a:gd name="connsiteY1" fmla="*/ 5257800 h 5257800"/>
              <a:gd name="connsiteX2" fmla="*/ 0 w 6272212"/>
              <a:gd name="connsiteY2" fmla="*/ 2786062 h 5257800"/>
              <a:gd name="connsiteX3" fmla="*/ 1771650 w 6272212"/>
              <a:gd name="connsiteY3" fmla="*/ 0 h 5257800"/>
              <a:gd name="connsiteX4" fmla="*/ 6272212 w 6272212"/>
              <a:gd name="connsiteY4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3657600 w 6272212"/>
              <a:gd name="connsiteY2" fmla="*/ 5257800 h 5257800"/>
              <a:gd name="connsiteX3" fmla="*/ 0 w 6272212"/>
              <a:gd name="connsiteY3" fmla="*/ 2786062 h 5257800"/>
              <a:gd name="connsiteX4" fmla="*/ 1771650 w 6272212"/>
              <a:gd name="connsiteY4" fmla="*/ 0 h 5257800"/>
              <a:gd name="connsiteX5" fmla="*/ 6272212 w 6272212"/>
              <a:gd name="connsiteY5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771650 w 6272212"/>
              <a:gd name="connsiteY5" fmla="*/ 0 h 5257800"/>
              <a:gd name="connsiteX6" fmla="*/ 6272212 w 6272212"/>
              <a:gd name="connsiteY6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000094 w 6272212"/>
              <a:gd name="connsiteY5" fmla="*/ 342868 h 5257800"/>
              <a:gd name="connsiteX6" fmla="*/ 1771650 w 6272212"/>
              <a:gd name="connsiteY6" fmla="*/ 0 h 5257800"/>
              <a:gd name="connsiteX7" fmla="*/ 6272212 w 6272212"/>
              <a:gd name="connsiteY7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000094 w 6272212"/>
              <a:gd name="connsiteY5" fmla="*/ 342868 h 5257800"/>
              <a:gd name="connsiteX6" fmla="*/ 2200246 w 6272212"/>
              <a:gd name="connsiteY6" fmla="*/ 0 h 5257800"/>
              <a:gd name="connsiteX7" fmla="*/ 6272212 w 6272212"/>
              <a:gd name="connsiteY7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000094 w 6272212"/>
              <a:gd name="connsiteY5" fmla="*/ 342868 h 5257800"/>
              <a:gd name="connsiteX6" fmla="*/ 2200246 w 6272212"/>
              <a:gd name="connsiteY6" fmla="*/ 0 h 5257800"/>
              <a:gd name="connsiteX7" fmla="*/ 3800475 w 6272212"/>
              <a:gd name="connsiteY7" fmla="*/ 1042965 h 5257800"/>
              <a:gd name="connsiteX8" fmla="*/ 6272212 w 6272212"/>
              <a:gd name="connsiteY8" fmla="*/ 211455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2212" h="5257800">
                <a:moveTo>
                  <a:pt x="6272212" y="2114550"/>
                </a:moveTo>
                <a:lnTo>
                  <a:pt x="5157757" y="3686175"/>
                </a:lnTo>
                <a:lnTo>
                  <a:pt x="5129212" y="3671887"/>
                </a:lnTo>
                <a:lnTo>
                  <a:pt x="3657600" y="5257800"/>
                </a:lnTo>
                <a:lnTo>
                  <a:pt x="0" y="2786062"/>
                </a:lnTo>
                <a:lnTo>
                  <a:pt x="1000094" y="342868"/>
                </a:lnTo>
                <a:lnTo>
                  <a:pt x="2200246" y="0"/>
                </a:lnTo>
                <a:lnTo>
                  <a:pt x="3800475" y="1042965"/>
                </a:lnTo>
                <a:lnTo>
                  <a:pt x="6272212" y="211455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 Verbindung 8"/>
          <p:cNvCxnSpPr>
            <a:stCxn id="7" idx="7"/>
          </p:cNvCxnSpPr>
          <p:nvPr/>
        </p:nvCxnSpPr>
        <p:spPr>
          <a:xfrm flipH="1">
            <a:off x="3071802" y="2200253"/>
            <a:ext cx="1943110" cy="30146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6367" t="29221" r="21485" b="2597"/>
          <a:stretch>
            <a:fillRect/>
          </a:stretch>
        </p:blipFill>
        <p:spPr bwMode="auto">
          <a:xfrm>
            <a:off x="285720" y="24810"/>
            <a:ext cx="8687913" cy="683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Freihandform 6"/>
          <p:cNvSpPr/>
          <p:nvPr/>
        </p:nvSpPr>
        <p:spPr>
          <a:xfrm>
            <a:off x="1214438" y="1157288"/>
            <a:ext cx="6272212" cy="5257800"/>
          </a:xfrm>
          <a:custGeom>
            <a:avLst/>
            <a:gdLst>
              <a:gd name="connsiteX0" fmla="*/ 6272212 w 6272212"/>
              <a:gd name="connsiteY0" fmla="*/ 2114550 h 5257800"/>
              <a:gd name="connsiteX1" fmla="*/ 3657600 w 6272212"/>
              <a:gd name="connsiteY1" fmla="*/ 5257800 h 5257800"/>
              <a:gd name="connsiteX2" fmla="*/ 0 w 6272212"/>
              <a:gd name="connsiteY2" fmla="*/ 2786062 h 5257800"/>
              <a:gd name="connsiteX3" fmla="*/ 1771650 w 6272212"/>
              <a:gd name="connsiteY3" fmla="*/ 0 h 5257800"/>
              <a:gd name="connsiteX4" fmla="*/ 6272212 w 6272212"/>
              <a:gd name="connsiteY4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3657600 w 6272212"/>
              <a:gd name="connsiteY2" fmla="*/ 5257800 h 5257800"/>
              <a:gd name="connsiteX3" fmla="*/ 0 w 6272212"/>
              <a:gd name="connsiteY3" fmla="*/ 2786062 h 5257800"/>
              <a:gd name="connsiteX4" fmla="*/ 1771650 w 6272212"/>
              <a:gd name="connsiteY4" fmla="*/ 0 h 5257800"/>
              <a:gd name="connsiteX5" fmla="*/ 6272212 w 6272212"/>
              <a:gd name="connsiteY5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771650 w 6272212"/>
              <a:gd name="connsiteY5" fmla="*/ 0 h 5257800"/>
              <a:gd name="connsiteX6" fmla="*/ 6272212 w 6272212"/>
              <a:gd name="connsiteY6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000094 w 6272212"/>
              <a:gd name="connsiteY5" fmla="*/ 342868 h 5257800"/>
              <a:gd name="connsiteX6" fmla="*/ 1771650 w 6272212"/>
              <a:gd name="connsiteY6" fmla="*/ 0 h 5257800"/>
              <a:gd name="connsiteX7" fmla="*/ 6272212 w 6272212"/>
              <a:gd name="connsiteY7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000094 w 6272212"/>
              <a:gd name="connsiteY5" fmla="*/ 342868 h 5257800"/>
              <a:gd name="connsiteX6" fmla="*/ 2200246 w 6272212"/>
              <a:gd name="connsiteY6" fmla="*/ 0 h 5257800"/>
              <a:gd name="connsiteX7" fmla="*/ 6272212 w 6272212"/>
              <a:gd name="connsiteY7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0 w 6272212"/>
              <a:gd name="connsiteY4" fmla="*/ 2786062 h 5257800"/>
              <a:gd name="connsiteX5" fmla="*/ 1000094 w 6272212"/>
              <a:gd name="connsiteY5" fmla="*/ 342868 h 5257800"/>
              <a:gd name="connsiteX6" fmla="*/ 2200246 w 6272212"/>
              <a:gd name="connsiteY6" fmla="*/ 0 h 5257800"/>
              <a:gd name="connsiteX7" fmla="*/ 3800475 w 6272212"/>
              <a:gd name="connsiteY7" fmla="*/ 1042965 h 5257800"/>
              <a:gd name="connsiteX8" fmla="*/ 6272212 w 6272212"/>
              <a:gd name="connsiteY8" fmla="*/ 2114550 h 5257800"/>
              <a:gd name="connsiteX0" fmla="*/ 6272212 w 6272212"/>
              <a:gd name="connsiteY0" fmla="*/ 2114550 h 5257800"/>
              <a:gd name="connsiteX1" fmla="*/ 5157757 w 6272212"/>
              <a:gd name="connsiteY1" fmla="*/ 3686175 h 5257800"/>
              <a:gd name="connsiteX2" fmla="*/ 5129212 w 6272212"/>
              <a:gd name="connsiteY2" fmla="*/ 3671887 h 5257800"/>
              <a:gd name="connsiteX3" fmla="*/ 3657600 w 6272212"/>
              <a:gd name="connsiteY3" fmla="*/ 5257800 h 5257800"/>
              <a:gd name="connsiteX4" fmla="*/ 1857375 w 6272212"/>
              <a:gd name="connsiteY4" fmla="*/ 4043362 h 5257800"/>
              <a:gd name="connsiteX5" fmla="*/ 0 w 6272212"/>
              <a:gd name="connsiteY5" fmla="*/ 2786062 h 5257800"/>
              <a:gd name="connsiteX6" fmla="*/ 1000094 w 6272212"/>
              <a:gd name="connsiteY6" fmla="*/ 342868 h 5257800"/>
              <a:gd name="connsiteX7" fmla="*/ 2200246 w 6272212"/>
              <a:gd name="connsiteY7" fmla="*/ 0 h 5257800"/>
              <a:gd name="connsiteX8" fmla="*/ 3800475 w 6272212"/>
              <a:gd name="connsiteY8" fmla="*/ 1042965 h 5257800"/>
              <a:gd name="connsiteX9" fmla="*/ 6272212 w 6272212"/>
              <a:gd name="connsiteY9" fmla="*/ 211455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72212" h="5257800">
                <a:moveTo>
                  <a:pt x="6272212" y="2114550"/>
                </a:moveTo>
                <a:lnTo>
                  <a:pt x="5157757" y="3686175"/>
                </a:lnTo>
                <a:lnTo>
                  <a:pt x="5129212" y="3671887"/>
                </a:lnTo>
                <a:lnTo>
                  <a:pt x="3657600" y="5257800"/>
                </a:lnTo>
                <a:lnTo>
                  <a:pt x="1857375" y="4043362"/>
                </a:lnTo>
                <a:lnTo>
                  <a:pt x="0" y="2786062"/>
                </a:lnTo>
                <a:lnTo>
                  <a:pt x="1000094" y="342868"/>
                </a:lnTo>
                <a:lnTo>
                  <a:pt x="2200246" y="0"/>
                </a:lnTo>
                <a:lnTo>
                  <a:pt x="3800475" y="1042965"/>
                </a:lnTo>
                <a:lnTo>
                  <a:pt x="6272212" y="211455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 Verbindung 8"/>
          <p:cNvCxnSpPr>
            <a:stCxn id="7" idx="8"/>
          </p:cNvCxnSpPr>
          <p:nvPr/>
        </p:nvCxnSpPr>
        <p:spPr>
          <a:xfrm flipH="1">
            <a:off x="3071802" y="2200253"/>
            <a:ext cx="1943110" cy="30146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ihandform 9"/>
          <p:cNvSpPr/>
          <p:nvPr/>
        </p:nvSpPr>
        <p:spPr>
          <a:xfrm>
            <a:off x="1214414" y="1142984"/>
            <a:ext cx="3857652" cy="4071966"/>
          </a:xfrm>
          <a:custGeom>
            <a:avLst/>
            <a:gdLst>
              <a:gd name="connsiteX0" fmla="*/ 3700462 w 3700462"/>
              <a:gd name="connsiteY0" fmla="*/ 1028700 h 3986212"/>
              <a:gd name="connsiteX1" fmla="*/ 1828800 w 3700462"/>
              <a:gd name="connsiteY1" fmla="*/ 3986212 h 3986212"/>
              <a:gd name="connsiteX2" fmla="*/ 0 w 3700462"/>
              <a:gd name="connsiteY2" fmla="*/ 2743200 h 3986212"/>
              <a:gd name="connsiteX3" fmla="*/ 985837 w 3700462"/>
              <a:gd name="connsiteY3" fmla="*/ 371475 h 3986212"/>
              <a:gd name="connsiteX4" fmla="*/ 2143125 w 3700462"/>
              <a:gd name="connsiteY4" fmla="*/ 0 h 3986212"/>
              <a:gd name="connsiteX5" fmla="*/ 3700462 w 3700462"/>
              <a:gd name="connsiteY5" fmla="*/ 1028700 h 39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0462" h="3986212">
                <a:moveTo>
                  <a:pt x="3700462" y="1028700"/>
                </a:moveTo>
                <a:lnTo>
                  <a:pt x="1828800" y="3986212"/>
                </a:lnTo>
                <a:lnTo>
                  <a:pt x="0" y="2743200"/>
                </a:lnTo>
                <a:lnTo>
                  <a:pt x="985837" y="371475"/>
                </a:lnTo>
                <a:lnTo>
                  <a:pt x="2143125" y="0"/>
                </a:lnTo>
                <a:lnTo>
                  <a:pt x="3700462" y="1028700"/>
                </a:lnTo>
                <a:close/>
              </a:path>
            </a:pathLst>
          </a:custGeom>
          <a:solidFill>
            <a:srgbClr val="FF0000">
              <a:alpha val="23137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reihandform 11"/>
          <p:cNvSpPr/>
          <p:nvPr/>
        </p:nvSpPr>
        <p:spPr>
          <a:xfrm>
            <a:off x="3114675" y="2243138"/>
            <a:ext cx="4314825" cy="4129087"/>
          </a:xfrm>
          <a:custGeom>
            <a:avLst/>
            <a:gdLst>
              <a:gd name="connsiteX0" fmla="*/ 1914525 w 4314825"/>
              <a:gd name="connsiteY0" fmla="*/ 0 h 4129087"/>
              <a:gd name="connsiteX1" fmla="*/ 4314825 w 4314825"/>
              <a:gd name="connsiteY1" fmla="*/ 1042987 h 4129087"/>
              <a:gd name="connsiteX2" fmla="*/ 3257550 w 4314825"/>
              <a:gd name="connsiteY2" fmla="*/ 2557462 h 4129087"/>
              <a:gd name="connsiteX3" fmla="*/ 1757363 w 4314825"/>
              <a:gd name="connsiteY3" fmla="*/ 4129087 h 4129087"/>
              <a:gd name="connsiteX4" fmla="*/ 0 w 4314825"/>
              <a:gd name="connsiteY4" fmla="*/ 2957512 h 4129087"/>
              <a:gd name="connsiteX5" fmla="*/ 1914525 w 4314825"/>
              <a:gd name="connsiteY5" fmla="*/ 0 h 412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14825" h="4129087">
                <a:moveTo>
                  <a:pt x="1914525" y="0"/>
                </a:moveTo>
                <a:lnTo>
                  <a:pt x="4314825" y="1042987"/>
                </a:lnTo>
                <a:lnTo>
                  <a:pt x="3257550" y="2557462"/>
                </a:lnTo>
                <a:lnTo>
                  <a:pt x="1757363" y="4129087"/>
                </a:lnTo>
                <a:lnTo>
                  <a:pt x="0" y="2957512"/>
                </a:lnTo>
                <a:lnTo>
                  <a:pt x="1914525" y="0"/>
                </a:lnTo>
                <a:close/>
              </a:path>
            </a:pathLst>
          </a:custGeom>
          <a:solidFill>
            <a:srgbClr val="0070C0">
              <a:alpha val="34902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1857356" y="2500306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6215074" y="471488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Abgerundetes Rechteck 14"/>
          <p:cNvSpPr/>
          <p:nvPr/>
        </p:nvSpPr>
        <p:spPr>
          <a:xfrm>
            <a:off x="3357554" y="1643050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Abgerundetes Rechteck 15"/>
          <p:cNvSpPr/>
          <p:nvPr/>
        </p:nvSpPr>
        <p:spPr>
          <a:xfrm>
            <a:off x="3857620" y="2500306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Abgerundetes Rechteck 16"/>
          <p:cNvSpPr/>
          <p:nvPr/>
        </p:nvSpPr>
        <p:spPr>
          <a:xfrm>
            <a:off x="2643174" y="2285992"/>
            <a:ext cx="45719" cy="21431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Abgerundetes Rechteck 17"/>
          <p:cNvSpPr/>
          <p:nvPr/>
        </p:nvSpPr>
        <p:spPr>
          <a:xfrm>
            <a:off x="4786314" y="3857628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Abgerundetes Rechteck 18"/>
          <p:cNvSpPr/>
          <p:nvPr/>
        </p:nvSpPr>
        <p:spPr>
          <a:xfrm>
            <a:off x="5715008" y="4429132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Abgerundetes Rechteck 19"/>
          <p:cNvSpPr/>
          <p:nvPr/>
        </p:nvSpPr>
        <p:spPr>
          <a:xfrm>
            <a:off x="5214942" y="5143512"/>
            <a:ext cx="45719" cy="214314"/>
          </a:xfrm>
          <a:prstGeom prst="round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Bildschirmpräsentation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Larissa-Design</vt:lpstr>
      <vt:lpstr>Folie 1</vt:lpstr>
      <vt:lpstr>Folie 2</vt:lpstr>
      <vt:lpstr>Folie 3</vt:lpstr>
      <vt:lpstr>Folie 4</vt:lpstr>
      <vt:lpstr>Folie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Ich</dc:creator>
  <cp:lastModifiedBy>Ich</cp:lastModifiedBy>
  <cp:revision>8</cp:revision>
  <dcterms:created xsi:type="dcterms:W3CDTF">2012-11-16T11:19:50Z</dcterms:created>
  <dcterms:modified xsi:type="dcterms:W3CDTF">2012-11-23T10:21:11Z</dcterms:modified>
</cp:coreProperties>
</file>