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0" r:id="rId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1" d="100"/>
          <a:sy n="71" d="100"/>
        </p:scale>
        <p:origin x="-113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24.03.2015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24.03.2015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24.03.2015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24.03.2015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24.03.2015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24.03.2015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24.03.2015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24.03.2015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24.03.2015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24.03.2015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24.03.2015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50D42-C9CD-4801-B293-61D1F53EC57E}" type="datetimeFigureOut">
              <a:rPr lang="de-DE" smtClean="0"/>
              <a:pPr/>
              <a:t>24.03.2015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71472" y="1"/>
            <a:ext cx="7772400" cy="1214422"/>
          </a:xfrm>
        </p:spPr>
        <p:txBody>
          <a:bodyPr/>
          <a:lstStyle/>
          <a:p>
            <a:r>
              <a:rPr lang="de-DE" b="1" u="sng" dirty="0" smtClean="0"/>
              <a:t>Spielablauf:</a:t>
            </a:r>
            <a:endParaRPr lang="de-DE" b="1" u="sng" dirty="0"/>
          </a:p>
        </p:txBody>
      </p:sp>
      <p:sp>
        <p:nvSpPr>
          <p:cNvPr id="16" name="Textfeld 15"/>
          <p:cNvSpPr txBox="1"/>
          <p:nvPr/>
        </p:nvSpPr>
        <p:spPr>
          <a:xfrm>
            <a:off x="142844" y="4357694"/>
            <a:ext cx="1500198" cy="9848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de-DE" sz="2400" dirty="0" smtClean="0"/>
              <a:t>0</a:t>
            </a:r>
          </a:p>
          <a:p>
            <a:pPr algn="ctr">
              <a:spcBef>
                <a:spcPts val="1200"/>
              </a:spcBef>
            </a:pPr>
            <a:r>
              <a:rPr lang="de-DE" sz="2400" dirty="0" smtClean="0"/>
              <a:t>Spielstein</a:t>
            </a:r>
            <a:endParaRPr lang="de-DE" sz="2400" dirty="0"/>
          </a:p>
        </p:txBody>
      </p:sp>
      <p:sp>
        <p:nvSpPr>
          <p:cNvPr id="17" name="Textfeld 16"/>
          <p:cNvSpPr txBox="1"/>
          <p:nvPr/>
        </p:nvSpPr>
        <p:spPr>
          <a:xfrm>
            <a:off x="1428728" y="2571744"/>
            <a:ext cx="1357322" cy="9848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de-DE" sz="2400" dirty="0" smtClean="0"/>
              <a:t>10</a:t>
            </a:r>
          </a:p>
          <a:p>
            <a:pPr algn="ctr">
              <a:spcBef>
                <a:spcPts val="1200"/>
              </a:spcBef>
            </a:pPr>
            <a:r>
              <a:rPr lang="de-DE" sz="2400" dirty="0" smtClean="0"/>
              <a:t>Gelb</a:t>
            </a:r>
            <a:endParaRPr lang="de-DE" sz="2400" dirty="0"/>
          </a:p>
        </p:txBody>
      </p:sp>
      <p:sp>
        <p:nvSpPr>
          <p:cNvPr id="18" name="Textfeld 17"/>
          <p:cNvSpPr txBox="1"/>
          <p:nvPr/>
        </p:nvSpPr>
        <p:spPr>
          <a:xfrm>
            <a:off x="5286380" y="2571744"/>
            <a:ext cx="1143008" cy="9848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de-DE" sz="2400" dirty="0" smtClean="0"/>
              <a:t>30</a:t>
            </a:r>
          </a:p>
          <a:p>
            <a:pPr algn="ctr">
              <a:spcBef>
                <a:spcPts val="1200"/>
              </a:spcBef>
            </a:pPr>
            <a:r>
              <a:rPr lang="de-DE" sz="2400" dirty="0" smtClean="0"/>
              <a:t>Blau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3500430" y="2571744"/>
            <a:ext cx="1143008" cy="9848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de-DE" sz="2400" dirty="0" smtClean="0"/>
              <a:t>20</a:t>
            </a:r>
          </a:p>
          <a:p>
            <a:pPr algn="ctr">
              <a:spcBef>
                <a:spcPts val="1200"/>
              </a:spcBef>
            </a:pPr>
            <a:r>
              <a:rPr lang="de-DE" sz="2400" dirty="0" smtClean="0"/>
              <a:t>Rot</a:t>
            </a:r>
            <a:endParaRPr lang="de-DE" sz="2400" dirty="0"/>
          </a:p>
        </p:txBody>
      </p:sp>
      <p:sp>
        <p:nvSpPr>
          <p:cNvPr id="20" name="Textfeld 19"/>
          <p:cNvSpPr txBox="1"/>
          <p:nvPr/>
        </p:nvSpPr>
        <p:spPr>
          <a:xfrm>
            <a:off x="7143768" y="2571744"/>
            <a:ext cx="1143008" cy="9848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de-DE" sz="2400" dirty="0" smtClean="0"/>
              <a:t>50</a:t>
            </a:r>
          </a:p>
          <a:p>
            <a:pPr algn="ctr">
              <a:spcBef>
                <a:spcPts val="1200"/>
              </a:spcBef>
            </a:pPr>
            <a:r>
              <a:rPr lang="de-DE" sz="2400" dirty="0" smtClean="0"/>
              <a:t>Pink</a:t>
            </a:r>
            <a:endParaRPr lang="de-DE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3500430" y="4929198"/>
            <a:ext cx="3071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Zentrale</a:t>
            </a:r>
          </a:p>
          <a:p>
            <a:pPr algn="ctr"/>
            <a:r>
              <a:rPr lang="de-DE" sz="2400" dirty="0" smtClean="0"/>
              <a:t>(Punkte sind sicher)</a:t>
            </a:r>
            <a:r>
              <a:rPr lang="de-DE" dirty="0" smtClean="0"/>
              <a:t> </a:t>
            </a:r>
            <a:endParaRPr lang="de-DE" dirty="0"/>
          </a:p>
        </p:txBody>
      </p:sp>
      <p:cxnSp>
        <p:nvCxnSpPr>
          <p:cNvPr id="23" name="Gerade Verbindung mit Pfeil 22"/>
          <p:cNvCxnSpPr>
            <a:stCxn id="17" idx="2"/>
          </p:cNvCxnSpPr>
          <p:nvPr/>
        </p:nvCxnSpPr>
        <p:spPr>
          <a:xfrm rot="16200000" flipH="1">
            <a:off x="2510534" y="3153483"/>
            <a:ext cx="1372569" cy="21788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/>
          <p:cNvCxnSpPr>
            <a:stCxn id="19" idx="2"/>
          </p:cNvCxnSpPr>
          <p:nvPr/>
        </p:nvCxnSpPr>
        <p:spPr>
          <a:xfrm rot="16200000" flipH="1">
            <a:off x="3742840" y="3885723"/>
            <a:ext cx="1301133" cy="6429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>
            <a:stCxn id="18" idx="2"/>
          </p:cNvCxnSpPr>
          <p:nvPr/>
        </p:nvCxnSpPr>
        <p:spPr>
          <a:xfrm rot="5400000">
            <a:off x="4885847" y="3885724"/>
            <a:ext cx="1301133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mit Pfeil 31"/>
          <p:cNvCxnSpPr>
            <a:stCxn id="20" idx="2"/>
          </p:cNvCxnSpPr>
          <p:nvPr/>
        </p:nvCxnSpPr>
        <p:spPr>
          <a:xfrm rot="5400000">
            <a:off x="5993137" y="3207062"/>
            <a:ext cx="1372569" cy="20717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>
            <a:stCxn id="17" idx="3"/>
            <a:endCxn id="19" idx="1"/>
          </p:cNvCxnSpPr>
          <p:nvPr/>
        </p:nvCxnSpPr>
        <p:spPr>
          <a:xfrm>
            <a:off x="2786050" y="3064187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mit Pfeil 39"/>
          <p:cNvCxnSpPr>
            <a:stCxn id="19" idx="3"/>
            <a:endCxn id="18" idx="1"/>
          </p:cNvCxnSpPr>
          <p:nvPr/>
        </p:nvCxnSpPr>
        <p:spPr>
          <a:xfrm>
            <a:off x="4643438" y="3064187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mit Pfeil 40"/>
          <p:cNvCxnSpPr/>
          <p:nvPr/>
        </p:nvCxnSpPr>
        <p:spPr>
          <a:xfrm>
            <a:off x="6429388" y="3071810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mit Pfeil 42"/>
          <p:cNvCxnSpPr>
            <a:stCxn id="16" idx="0"/>
          </p:cNvCxnSpPr>
          <p:nvPr/>
        </p:nvCxnSpPr>
        <p:spPr>
          <a:xfrm rot="5400000" flipH="1" flipV="1">
            <a:off x="839365" y="3696892"/>
            <a:ext cx="714380" cy="6072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mit Pfeil 54"/>
          <p:cNvCxnSpPr/>
          <p:nvPr/>
        </p:nvCxnSpPr>
        <p:spPr>
          <a:xfrm rot="10800000">
            <a:off x="1785918" y="4857760"/>
            <a:ext cx="214314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71438" y="2857496"/>
            <a:ext cx="114297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smtClean="0"/>
              <a:t>Stationen:</a:t>
            </a:r>
            <a:endParaRPr lang="de-DE" dirty="0"/>
          </a:p>
        </p:txBody>
      </p:sp>
      <p:sp>
        <p:nvSpPr>
          <p:cNvPr id="57" name="Textfeld 56"/>
          <p:cNvSpPr txBox="1"/>
          <p:nvPr/>
        </p:nvSpPr>
        <p:spPr>
          <a:xfrm>
            <a:off x="3143240" y="1428736"/>
            <a:ext cx="271464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Räuber:</a:t>
            </a:r>
            <a:endParaRPr lang="de-DE" sz="2400" dirty="0"/>
          </a:p>
        </p:txBody>
      </p:sp>
      <p:cxnSp>
        <p:nvCxnSpPr>
          <p:cNvPr id="59" name="Gerade Verbindung mit Pfeil 58"/>
          <p:cNvCxnSpPr/>
          <p:nvPr/>
        </p:nvCxnSpPr>
        <p:spPr>
          <a:xfrm rot="10800000" flipV="1">
            <a:off x="2500298" y="1928802"/>
            <a:ext cx="128588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 Verbindung mit Pfeil 60"/>
          <p:cNvCxnSpPr/>
          <p:nvPr/>
        </p:nvCxnSpPr>
        <p:spPr>
          <a:xfrm rot="5400000">
            <a:off x="3821901" y="2107397"/>
            <a:ext cx="57150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 Verbindung mit Pfeil 61"/>
          <p:cNvCxnSpPr/>
          <p:nvPr/>
        </p:nvCxnSpPr>
        <p:spPr>
          <a:xfrm>
            <a:off x="5000628" y="1928802"/>
            <a:ext cx="71438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 Verbindung mit Pfeil 65"/>
          <p:cNvCxnSpPr/>
          <p:nvPr/>
        </p:nvCxnSpPr>
        <p:spPr>
          <a:xfrm>
            <a:off x="5643570" y="1928802"/>
            <a:ext cx="178595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 animBg="1"/>
      <p:bldP spid="17" grpId="0" animBg="1"/>
      <p:bldP spid="18" grpId="0" animBg="1"/>
      <p:bldP spid="19" grpId="0" animBg="1"/>
      <p:bldP spid="20" grpId="0" animBg="1"/>
      <p:bldP spid="21" grpId="0"/>
      <p:bldP spid="56" grpId="0" animBg="1"/>
      <p:bldP spid="5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16406" t="27188" r="33203" b="6249"/>
          <a:stretch>
            <a:fillRect/>
          </a:stretch>
        </p:blipFill>
        <p:spPr bwMode="auto">
          <a:xfrm>
            <a:off x="357158" y="0"/>
            <a:ext cx="8429652" cy="695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6406" t="27188" r="33203" b="6249"/>
          <a:stretch>
            <a:fillRect/>
          </a:stretch>
        </p:blipFill>
        <p:spPr bwMode="auto">
          <a:xfrm>
            <a:off x="357158" y="0"/>
            <a:ext cx="8429652" cy="695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Freihandform 4"/>
          <p:cNvSpPr/>
          <p:nvPr/>
        </p:nvSpPr>
        <p:spPr>
          <a:xfrm>
            <a:off x="1643042" y="184898"/>
            <a:ext cx="4879106" cy="6098057"/>
          </a:xfrm>
          <a:custGeom>
            <a:avLst/>
            <a:gdLst>
              <a:gd name="connsiteX0" fmla="*/ 0 w 2323322"/>
              <a:gd name="connsiteY0" fmla="*/ 2114938 h 3393232"/>
              <a:gd name="connsiteX1" fmla="*/ 242596 w 2323322"/>
              <a:gd name="connsiteY1" fmla="*/ 2824065 h 3393232"/>
              <a:gd name="connsiteX2" fmla="*/ 1418253 w 2323322"/>
              <a:gd name="connsiteY2" fmla="*/ 3346579 h 3393232"/>
              <a:gd name="connsiteX3" fmla="*/ 2258008 w 2323322"/>
              <a:gd name="connsiteY3" fmla="*/ 2544146 h 3393232"/>
              <a:gd name="connsiteX4" fmla="*/ 1810139 w 2323322"/>
              <a:gd name="connsiteY4" fmla="*/ 416767 h 3393232"/>
              <a:gd name="connsiteX5" fmla="*/ 1436914 w 2323322"/>
              <a:gd name="connsiteY5" fmla="*/ 43542 h 3393232"/>
              <a:gd name="connsiteX0" fmla="*/ 0 w 2537668"/>
              <a:gd name="connsiteY0" fmla="*/ 543278 h 3393232"/>
              <a:gd name="connsiteX1" fmla="*/ 456942 w 2537668"/>
              <a:gd name="connsiteY1" fmla="*/ 2824065 h 3393232"/>
              <a:gd name="connsiteX2" fmla="*/ 1632599 w 2537668"/>
              <a:gd name="connsiteY2" fmla="*/ 3346579 h 3393232"/>
              <a:gd name="connsiteX3" fmla="*/ 2472354 w 2537668"/>
              <a:gd name="connsiteY3" fmla="*/ 2544146 h 3393232"/>
              <a:gd name="connsiteX4" fmla="*/ 2024485 w 2537668"/>
              <a:gd name="connsiteY4" fmla="*/ 416767 h 3393232"/>
              <a:gd name="connsiteX5" fmla="*/ 1651260 w 2537668"/>
              <a:gd name="connsiteY5" fmla="*/ 43542 h 3393232"/>
              <a:gd name="connsiteX0" fmla="*/ 0 w 2612322"/>
              <a:gd name="connsiteY0" fmla="*/ 543278 h 3393232"/>
              <a:gd name="connsiteX1" fmla="*/ 531596 w 2612322"/>
              <a:gd name="connsiteY1" fmla="*/ 2824065 h 3393232"/>
              <a:gd name="connsiteX2" fmla="*/ 1707253 w 2612322"/>
              <a:gd name="connsiteY2" fmla="*/ 3346579 h 3393232"/>
              <a:gd name="connsiteX3" fmla="*/ 2547008 w 2612322"/>
              <a:gd name="connsiteY3" fmla="*/ 2544146 h 3393232"/>
              <a:gd name="connsiteX4" fmla="*/ 2099139 w 2612322"/>
              <a:gd name="connsiteY4" fmla="*/ 416767 h 3393232"/>
              <a:gd name="connsiteX5" fmla="*/ 1725914 w 2612322"/>
              <a:gd name="connsiteY5" fmla="*/ 43542 h 3393232"/>
              <a:gd name="connsiteX0" fmla="*/ 0 w 2612322"/>
              <a:gd name="connsiteY0" fmla="*/ 543278 h 3393232"/>
              <a:gd name="connsiteX1" fmla="*/ 531596 w 2612322"/>
              <a:gd name="connsiteY1" fmla="*/ 2824065 h 3393232"/>
              <a:gd name="connsiteX2" fmla="*/ 1707253 w 2612322"/>
              <a:gd name="connsiteY2" fmla="*/ 3346579 h 3393232"/>
              <a:gd name="connsiteX3" fmla="*/ 2547008 w 2612322"/>
              <a:gd name="connsiteY3" fmla="*/ 2544146 h 3393232"/>
              <a:gd name="connsiteX4" fmla="*/ 2099139 w 2612322"/>
              <a:gd name="connsiteY4" fmla="*/ 416767 h 3393232"/>
              <a:gd name="connsiteX5" fmla="*/ 1725914 w 2612322"/>
              <a:gd name="connsiteY5" fmla="*/ 43542 h 3393232"/>
              <a:gd name="connsiteX0" fmla="*/ 0 w 2612322"/>
              <a:gd name="connsiteY0" fmla="*/ 543278 h 3393232"/>
              <a:gd name="connsiteX1" fmla="*/ 531596 w 2612322"/>
              <a:gd name="connsiteY1" fmla="*/ 2824065 h 3393232"/>
              <a:gd name="connsiteX2" fmla="*/ 1707253 w 2612322"/>
              <a:gd name="connsiteY2" fmla="*/ 3346579 h 3393232"/>
              <a:gd name="connsiteX3" fmla="*/ 2547008 w 2612322"/>
              <a:gd name="connsiteY3" fmla="*/ 2544146 h 3393232"/>
              <a:gd name="connsiteX4" fmla="*/ 2099139 w 2612322"/>
              <a:gd name="connsiteY4" fmla="*/ 416767 h 3393232"/>
              <a:gd name="connsiteX5" fmla="*/ 1725914 w 2612322"/>
              <a:gd name="connsiteY5" fmla="*/ 43542 h 3393232"/>
              <a:gd name="connsiteX0" fmla="*/ 0 w 2612322"/>
              <a:gd name="connsiteY0" fmla="*/ 543278 h 3393232"/>
              <a:gd name="connsiteX1" fmla="*/ 531596 w 2612322"/>
              <a:gd name="connsiteY1" fmla="*/ 2824065 h 3393232"/>
              <a:gd name="connsiteX2" fmla="*/ 1707253 w 2612322"/>
              <a:gd name="connsiteY2" fmla="*/ 3346579 h 3393232"/>
              <a:gd name="connsiteX3" fmla="*/ 2547008 w 2612322"/>
              <a:gd name="connsiteY3" fmla="*/ 2544146 h 3393232"/>
              <a:gd name="connsiteX4" fmla="*/ 2099139 w 2612322"/>
              <a:gd name="connsiteY4" fmla="*/ 416767 h 3393232"/>
              <a:gd name="connsiteX5" fmla="*/ 1725914 w 2612322"/>
              <a:gd name="connsiteY5" fmla="*/ 43542 h 3393232"/>
              <a:gd name="connsiteX0" fmla="*/ 0 w 2612322"/>
              <a:gd name="connsiteY0" fmla="*/ 543278 h 3393232"/>
              <a:gd name="connsiteX1" fmla="*/ 531596 w 2612322"/>
              <a:gd name="connsiteY1" fmla="*/ 2824065 h 3393232"/>
              <a:gd name="connsiteX2" fmla="*/ 1707253 w 2612322"/>
              <a:gd name="connsiteY2" fmla="*/ 3346579 h 3393232"/>
              <a:gd name="connsiteX3" fmla="*/ 2547008 w 2612322"/>
              <a:gd name="connsiteY3" fmla="*/ 2544146 h 3393232"/>
              <a:gd name="connsiteX4" fmla="*/ 2099139 w 2612322"/>
              <a:gd name="connsiteY4" fmla="*/ 416767 h 3393232"/>
              <a:gd name="connsiteX5" fmla="*/ 1725914 w 2612322"/>
              <a:gd name="connsiteY5" fmla="*/ 43542 h 3393232"/>
              <a:gd name="connsiteX0" fmla="*/ 0 w 2686976"/>
              <a:gd name="connsiteY0" fmla="*/ 543278 h 3393232"/>
              <a:gd name="connsiteX1" fmla="*/ 606250 w 2686976"/>
              <a:gd name="connsiteY1" fmla="*/ 2824065 h 3393232"/>
              <a:gd name="connsiteX2" fmla="*/ 1781907 w 2686976"/>
              <a:gd name="connsiteY2" fmla="*/ 3346579 h 3393232"/>
              <a:gd name="connsiteX3" fmla="*/ 2621662 w 2686976"/>
              <a:gd name="connsiteY3" fmla="*/ 2544146 h 3393232"/>
              <a:gd name="connsiteX4" fmla="*/ 2173793 w 2686976"/>
              <a:gd name="connsiteY4" fmla="*/ 416767 h 3393232"/>
              <a:gd name="connsiteX5" fmla="*/ 1800568 w 2686976"/>
              <a:gd name="connsiteY5" fmla="*/ 43542 h 3393232"/>
              <a:gd name="connsiteX0" fmla="*/ 0 w 2686976"/>
              <a:gd name="connsiteY0" fmla="*/ 543278 h 3393232"/>
              <a:gd name="connsiteX1" fmla="*/ 606250 w 2686976"/>
              <a:gd name="connsiteY1" fmla="*/ 2824065 h 3393232"/>
              <a:gd name="connsiteX2" fmla="*/ 1781907 w 2686976"/>
              <a:gd name="connsiteY2" fmla="*/ 3346579 h 3393232"/>
              <a:gd name="connsiteX3" fmla="*/ 2621662 w 2686976"/>
              <a:gd name="connsiteY3" fmla="*/ 2544146 h 3393232"/>
              <a:gd name="connsiteX4" fmla="*/ 2173793 w 2686976"/>
              <a:gd name="connsiteY4" fmla="*/ 416767 h 3393232"/>
              <a:gd name="connsiteX5" fmla="*/ 1800568 w 2686976"/>
              <a:gd name="connsiteY5" fmla="*/ 43542 h 3393232"/>
              <a:gd name="connsiteX0" fmla="*/ 0 w 2686976"/>
              <a:gd name="connsiteY0" fmla="*/ 543278 h 3393232"/>
              <a:gd name="connsiteX1" fmla="*/ 606250 w 2686976"/>
              <a:gd name="connsiteY1" fmla="*/ 2824065 h 3393232"/>
              <a:gd name="connsiteX2" fmla="*/ 1781907 w 2686976"/>
              <a:gd name="connsiteY2" fmla="*/ 3346579 h 3393232"/>
              <a:gd name="connsiteX3" fmla="*/ 2621662 w 2686976"/>
              <a:gd name="connsiteY3" fmla="*/ 2544146 h 3393232"/>
              <a:gd name="connsiteX4" fmla="*/ 2173793 w 2686976"/>
              <a:gd name="connsiteY4" fmla="*/ 416767 h 3393232"/>
              <a:gd name="connsiteX5" fmla="*/ 1800568 w 2686976"/>
              <a:gd name="connsiteY5" fmla="*/ 43542 h 3393232"/>
              <a:gd name="connsiteX0" fmla="*/ 0 w 2686976"/>
              <a:gd name="connsiteY0" fmla="*/ 543278 h 3393232"/>
              <a:gd name="connsiteX1" fmla="*/ 606250 w 2686976"/>
              <a:gd name="connsiteY1" fmla="*/ 2824065 h 3393232"/>
              <a:gd name="connsiteX2" fmla="*/ 1781907 w 2686976"/>
              <a:gd name="connsiteY2" fmla="*/ 3346579 h 3393232"/>
              <a:gd name="connsiteX3" fmla="*/ 2621662 w 2686976"/>
              <a:gd name="connsiteY3" fmla="*/ 2544146 h 3393232"/>
              <a:gd name="connsiteX4" fmla="*/ 2173793 w 2686976"/>
              <a:gd name="connsiteY4" fmla="*/ 416767 h 3393232"/>
              <a:gd name="connsiteX5" fmla="*/ 1800568 w 2686976"/>
              <a:gd name="connsiteY5" fmla="*/ 43542 h 3393232"/>
              <a:gd name="connsiteX0" fmla="*/ 0 w 2686976"/>
              <a:gd name="connsiteY0" fmla="*/ 543278 h 3393232"/>
              <a:gd name="connsiteX1" fmla="*/ 606250 w 2686976"/>
              <a:gd name="connsiteY1" fmla="*/ 2824065 h 3393232"/>
              <a:gd name="connsiteX2" fmla="*/ 1781907 w 2686976"/>
              <a:gd name="connsiteY2" fmla="*/ 3346579 h 3393232"/>
              <a:gd name="connsiteX3" fmla="*/ 2621662 w 2686976"/>
              <a:gd name="connsiteY3" fmla="*/ 2544146 h 3393232"/>
              <a:gd name="connsiteX4" fmla="*/ 2173793 w 2686976"/>
              <a:gd name="connsiteY4" fmla="*/ 416767 h 3393232"/>
              <a:gd name="connsiteX5" fmla="*/ 1800568 w 2686976"/>
              <a:gd name="connsiteY5" fmla="*/ 43542 h 3393232"/>
              <a:gd name="connsiteX0" fmla="*/ 0 w 2621662"/>
              <a:gd name="connsiteY0" fmla="*/ 543278 h 3393232"/>
              <a:gd name="connsiteX1" fmla="*/ 606250 w 2621662"/>
              <a:gd name="connsiteY1" fmla="*/ 2824065 h 3393232"/>
              <a:gd name="connsiteX2" fmla="*/ 1781907 w 2621662"/>
              <a:gd name="connsiteY2" fmla="*/ 3346579 h 3393232"/>
              <a:gd name="connsiteX3" fmla="*/ 2621662 w 2621662"/>
              <a:gd name="connsiteY3" fmla="*/ 2544146 h 3393232"/>
              <a:gd name="connsiteX4" fmla="*/ 2173793 w 2621662"/>
              <a:gd name="connsiteY4" fmla="*/ 416767 h 3393232"/>
              <a:gd name="connsiteX5" fmla="*/ 1800568 w 2621662"/>
              <a:gd name="connsiteY5" fmla="*/ 43542 h 3393232"/>
              <a:gd name="connsiteX0" fmla="*/ 0 w 2621662"/>
              <a:gd name="connsiteY0" fmla="*/ 543278 h 3393232"/>
              <a:gd name="connsiteX1" fmla="*/ 606250 w 2621662"/>
              <a:gd name="connsiteY1" fmla="*/ 2824065 h 3393232"/>
              <a:gd name="connsiteX2" fmla="*/ 1781907 w 2621662"/>
              <a:gd name="connsiteY2" fmla="*/ 3346579 h 3393232"/>
              <a:gd name="connsiteX3" fmla="*/ 2621662 w 2621662"/>
              <a:gd name="connsiteY3" fmla="*/ 2544146 h 3393232"/>
              <a:gd name="connsiteX4" fmla="*/ 2173793 w 2621662"/>
              <a:gd name="connsiteY4" fmla="*/ 416767 h 3393232"/>
              <a:gd name="connsiteX5" fmla="*/ 1800568 w 2621662"/>
              <a:gd name="connsiteY5" fmla="*/ 43542 h 3393232"/>
              <a:gd name="connsiteX0" fmla="*/ 0 w 2621662"/>
              <a:gd name="connsiteY0" fmla="*/ 543278 h 3393232"/>
              <a:gd name="connsiteX1" fmla="*/ 606250 w 2621662"/>
              <a:gd name="connsiteY1" fmla="*/ 2824065 h 3393232"/>
              <a:gd name="connsiteX2" fmla="*/ 1781907 w 2621662"/>
              <a:gd name="connsiteY2" fmla="*/ 3346579 h 3393232"/>
              <a:gd name="connsiteX3" fmla="*/ 2621662 w 2621662"/>
              <a:gd name="connsiteY3" fmla="*/ 2544146 h 3393232"/>
              <a:gd name="connsiteX4" fmla="*/ 2173793 w 2621662"/>
              <a:gd name="connsiteY4" fmla="*/ 416767 h 3393232"/>
              <a:gd name="connsiteX5" fmla="*/ 1800568 w 2621662"/>
              <a:gd name="connsiteY5" fmla="*/ 43542 h 3393232"/>
              <a:gd name="connsiteX0" fmla="*/ 0 w 2621662"/>
              <a:gd name="connsiteY0" fmla="*/ 543278 h 3393232"/>
              <a:gd name="connsiteX1" fmla="*/ 606250 w 2621662"/>
              <a:gd name="connsiteY1" fmla="*/ 2824065 h 3393232"/>
              <a:gd name="connsiteX2" fmla="*/ 1781907 w 2621662"/>
              <a:gd name="connsiteY2" fmla="*/ 3346579 h 3393232"/>
              <a:gd name="connsiteX3" fmla="*/ 2621662 w 2621662"/>
              <a:gd name="connsiteY3" fmla="*/ 2544146 h 3393232"/>
              <a:gd name="connsiteX4" fmla="*/ 2173793 w 2621662"/>
              <a:gd name="connsiteY4" fmla="*/ 416767 h 3393232"/>
              <a:gd name="connsiteX5" fmla="*/ 1800568 w 2621662"/>
              <a:gd name="connsiteY5" fmla="*/ 43542 h 3393232"/>
              <a:gd name="connsiteX0" fmla="*/ 0 w 2621662"/>
              <a:gd name="connsiteY0" fmla="*/ 591876 h 3441830"/>
              <a:gd name="connsiteX1" fmla="*/ 606250 w 2621662"/>
              <a:gd name="connsiteY1" fmla="*/ 2872663 h 3441830"/>
              <a:gd name="connsiteX2" fmla="*/ 1781907 w 2621662"/>
              <a:gd name="connsiteY2" fmla="*/ 3395177 h 3441830"/>
              <a:gd name="connsiteX3" fmla="*/ 2621662 w 2621662"/>
              <a:gd name="connsiteY3" fmla="*/ 2592744 h 3441830"/>
              <a:gd name="connsiteX4" fmla="*/ 2173793 w 2621662"/>
              <a:gd name="connsiteY4" fmla="*/ 465365 h 3441830"/>
              <a:gd name="connsiteX5" fmla="*/ 1800568 w 2621662"/>
              <a:gd name="connsiteY5" fmla="*/ 92140 h 3441830"/>
              <a:gd name="connsiteX0" fmla="*/ 0 w 2621662"/>
              <a:gd name="connsiteY0" fmla="*/ 591876 h 3441830"/>
              <a:gd name="connsiteX1" fmla="*/ 606250 w 2621662"/>
              <a:gd name="connsiteY1" fmla="*/ 2872663 h 3441830"/>
              <a:gd name="connsiteX2" fmla="*/ 1781907 w 2621662"/>
              <a:gd name="connsiteY2" fmla="*/ 3395177 h 3441830"/>
              <a:gd name="connsiteX3" fmla="*/ 2621662 w 2621662"/>
              <a:gd name="connsiteY3" fmla="*/ 2592744 h 3441830"/>
              <a:gd name="connsiteX4" fmla="*/ 2173793 w 2621662"/>
              <a:gd name="connsiteY4" fmla="*/ 465365 h 3441830"/>
              <a:gd name="connsiteX5" fmla="*/ 1800568 w 2621662"/>
              <a:gd name="connsiteY5" fmla="*/ 92140 h 3441830"/>
              <a:gd name="connsiteX0" fmla="*/ 0 w 2621662"/>
              <a:gd name="connsiteY0" fmla="*/ 591876 h 3441830"/>
              <a:gd name="connsiteX1" fmla="*/ 606250 w 2621662"/>
              <a:gd name="connsiteY1" fmla="*/ 2872663 h 3441830"/>
              <a:gd name="connsiteX2" fmla="*/ 1781907 w 2621662"/>
              <a:gd name="connsiteY2" fmla="*/ 3395177 h 3441830"/>
              <a:gd name="connsiteX3" fmla="*/ 2621662 w 2621662"/>
              <a:gd name="connsiteY3" fmla="*/ 2592744 h 3441830"/>
              <a:gd name="connsiteX4" fmla="*/ 2173793 w 2621662"/>
              <a:gd name="connsiteY4" fmla="*/ 465365 h 3441830"/>
              <a:gd name="connsiteX5" fmla="*/ 1800568 w 2621662"/>
              <a:gd name="connsiteY5" fmla="*/ 350309 h 3441830"/>
              <a:gd name="connsiteX0" fmla="*/ 0 w 2621662"/>
              <a:gd name="connsiteY0" fmla="*/ 591876 h 3441830"/>
              <a:gd name="connsiteX1" fmla="*/ 606250 w 2621662"/>
              <a:gd name="connsiteY1" fmla="*/ 2872663 h 3441830"/>
              <a:gd name="connsiteX2" fmla="*/ 1781907 w 2621662"/>
              <a:gd name="connsiteY2" fmla="*/ 3395177 h 3441830"/>
              <a:gd name="connsiteX3" fmla="*/ 2621662 w 2621662"/>
              <a:gd name="connsiteY3" fmla="*/ 2592744 h 3441830"/>
              <a:gd name="connsiteX4" fmla="*/ 2173793 w 2621662"/>
              <a:gd name="connsiteY4" fmla="*/ 465365 h 3441830"/>
              <a:gd name="connsiteX5" fmla="*/ 1800568 w 2621662"/>
              <a:gd name="connsiteY5" fmla="*/ 350309 h 3441830"/>
              <a:gd name="connsiteX0" fmla="*/ 0 w 2621662"/>
              <a:gd name="connsiteY0" fmla="*/ 591876 h 3441830"/>
              <a:gd name="connsiteX1" fmla="*/ 606250 w 2621662"/>
              <a:gd name="connsiteY1" fmla="*/ 2872663 h 3441830"/>
              <a:gd name="connsiteX2" fmla="*/ 1781907 w 2621662"/>
              <a:gd name="connsiteY2" fmla="*/ 3395177 h 3441830"/>
              <a:gd name="connsiteX3" fmla="*/ 2621662 w 2621662"/>
              <a:gd name="connsiteY3" fmla="*/ 2592744 h 3441830"/>
              <a:gd name="connsiteX4" fmla="*/ 2173793 w 2621662"/>
              <a:gd name="connsiteY4" fmla="*/ 465365 h 3441830"/>
              <a:gd name="connsiteX5" fmla="*/ 1915707 w 2621662"/>
              <a:gd name="connsiteY5" fmla="*/ 497829 h 3441830"/>
              <a:gd name="connsiteX0" fmla="*/ 0 w 2621662"/>
              <a:gd name="connsiteY0" fmla="*/ 591876 h 3441830"/>
              <a:gd name="connsiteX1" fmla="*/ 606250 w 2621662"/>
              <a:gd name="connsiteY1" fmla="*/ 2872663 h 3441830"/>
              <a:gd name="connsiteX2" fmla="*/ 1781907 w 2621662"/>
              <a:gd name="connsiteY2" fmla="*/ 3395177 h 3441830"/>
              <a:gd name="connsiteX3" fmla="*/ 2621662 w 2621662"/>
              <a:gd name="connsiteY3" fmla="*/ 2592744 h 3441830"/>
              <a:gd name="connsiteX4" fmla="*/ 2173793 w 2621662"/>
              <a:gd name="connsiteY4" fmla="*/ 465365 h 3441830"/>
              <a:gd name="connsiteX5" fmla="*/ 1915707 w 2621662"/>
              <a:gd name="connsiteY5" fmla="*/ 497829 h 3441830"/>
              <a:gd name="connsiteX0" fmla="*/ 0 w 2621662"/>
              <a:gd name="connsiteY0" fmla="*/ 115818 h 2965772"/>
              <a:gd name="connsiteX1" fmla="*/ 606250 w 2621662"/>
              <a:gd name="connsiteY1" fmla="*/ 2396605 h 2965772"/>
              <a:gd name="connsiteX2" fmla="*/ 1781907 w 2621662"/>
              <a:gd name="connsiteY2" fmla="*/ 2919119 h 2965772"/>
              <a:gd name="connsiteX3" fmla="*/ 2621662 w 2621662"/>
              <a:gd name="connsiteY3" fmla="*/ 2116686 h 2965772"/>
              <a:gd name="connsiteX4" fmla="*/ 2404088 w 2621662"/>
              <a:gd name="connsiteY4" fmla="*/ 1206437 h 2965772"/>
              <a:gd name="connsiteX5" fmla="*/ 1915707 w 2621662"/>
              <a:gd name="connsiteY5" fmla="*/ 21771 h 2965772"/>
              <a:gd name="connsiteX0" fmla="*/ 0 w 2621662"/>
              <a:gd name="connsiteY0" fmla="*/ 374012 h 3223966"/>
              <a:gd name="connsiteX1" fmla="*/ 606250 w 2621662"/>
              <a:gd name="connsiteY1" fmla="*/ 2654799 h 3223966"/>
              <a:gd name="connsiteX2" fmla="*/ 1781907 w 2621662"/>
              <a:gd name="connsiteY2" fmla="*/ 3177313 h 3223966"/>
              <a:gd name="connsiteX3" fmla="*/ 2621662 w 2621662"/>
              <a:gd name="connsiteY3" fmla="*/ 2374880 h 3223966"/>
              <a:gd name="connsiteX4" fmla="*/ 2404088 w 2621662"/>
              <a:gd name="connsiteY4" fmla="*/ 1464631 h 3223966"/>
              <a:gd name="connsiteX5" fmla="*/ 2069231 w 2621662"/>
              <a:gd name="connsiteY5" fmla="*/ 21771 h 3223966"/>
              <a:gd name="connsiteX0" fmla="*/ 0 w 2621662"/>
              <a:gd name="connsiteY0" fmla="*/ 558415 h 3223966"/>
              <a:gd name="connsiteX1" fmla="*/ 606250 w 2621662"/>
              <a:gd name="connsiteY1" fmla="*/ 2654799 h 3223966"/>
              <a:gd name="connsiteX2" fmla="*/ 1781907 w 2621662"/>
              <a:gd name="connsiteY2" fmla="*/ 3177313 h 3223966"/>
              <a:gd name="connsiteX3" fmla="*/ 2621662 w 2621662"/>
              <a:gd name="connsiteY3" fmla="*/ 2374880 h 3223966"/>
              <a:gd name="connsiteX4" fmla="*/ 2404088 w 2621662"/>
              <a:gd name="connsiteY4" fmla="*/ 1464631 h 3223966"/>
              <a:gd name="connsiteX5" fmla="*/ 2069231 w 2621662"/>
              <a:gd name="connsiteY5" fmla="*/ 21771 h 3223966"/>
              <a:gd name="connsiteX0" fmla="*/ 0 w 2621662"/>
              <a:gd name="connsiteY0" fmla="*/ 558415 h 3223966"/>
              <a:gd name="connsiteX1" fmla="*/ 606250 w 2621662"/>
              <a:gd name="connsiteY1" fmla="*/ 2654799 h 3223966"/>
              <a:gd name="connsiteX2" fmla="*/ 1781907 w 2621662"/>
              <a:gd name="connsiteY2" fmla="*/ 3177313 h 3223966"/>
              <a:gd name="connsiteX3" fmla="*/ 2621662 w 2621662"/>
              <a:gd name="connsiteY3" fmla="*/ 2374880 h 3223966"/>
              <a:gd name="connsiteX4" fmla="*/ 2404088 w 2621662"/>
              <a:gd name="connsiteY4" fmla="*/ 1464631 h 3223966"/>
              <a:gd name="connsiteX5" fmla="*/ 2069231 w 2621662"/>
              <a:gd name="connsiteY5" fmla="*/ 21771 h 3223966"/>
              <a:gd name="connsiteX0" fmla="*/ 0 w 2621662"/>
              <a:gd name="connsiteY0" fmla="*/ 632193 h 3297744"/>
              <a:gd name="connsiteX1" fmla="*/ 606250 w 2621662"/>
              <a:gd name="connsiteY1" fmla="*/ 2728577 h 3297744"/>
              <a:gd name="connsiteX2" fmla="*/ 1781907 w 2621662"/>
              <a:gd name="connsiteY2" fmla="*/ 3251091 h 3297744"/>
              <a:gd name="connsiteX3" fmla="*/ 2621662 w 2621662"/>
              <a:gd name="connsiteY3" fmla="*/ 2448658 h 3297744"/>
              <a:gd name="connsiteX4" fmla="*/ 2404088 w 2621662"/>
              <a:gd name="connsiteY4" fmla="*/ 1538409 h 3297744"/>
              <a:gd name="connsiteX5" fmla="*/ 2069231 w 2621662"/>
              <a:gd name="connsiteY5" fmla="*/ 21771 h 3297744"/>
              <a:gd name="connsiteX0" fmla="*/ 0 w 2621662"/>
              <a:gd name="connsiteY0" fmla="*/ 632193 h 3297744"/>
              <a:gd name="connsiteX1" fmla="*/ 606250 w 2621662"/>
              <a:gd name="connsiteY1" fmla="*/ 2728577 h 3297744"/>
              <a:gd name="connsiteX2" fmla="*/ 1781907 w 2621662"/>
              <a:gd name="connsiteY2" fmla="*/ 3251091 h 3297744"/>
              <a:gd name="connsiteX3" fmla="*/ 2621662 w 2621662"/>
              <a:gd name="connsiteY3" fmla="*/ 2448658 h 3297744"/>
              <a:gd name="connsiteX4" fmla="*/ 2404088 w 2621662"/>
              <a:gd name="connsiteY4" fmla="*/ 1538409 h 3297744"/>
              <a:gd name="connsiteX5" fmla="*/ 2069231 w 2621662"/>
              <a:gd name="connsiteY5" fmla="*/ 21771 h 3297744"/>
              <a:gd name="connsiteX0" fmla="*/ 0 w 2621662"/>
              <a:gd name="connsiteY0" fmla="*/ 779713 h 3297744"/>
              <a:gd name="connsiteX1" fmla="*/ 606250 w 2621662"/>
              <a:gd name="connsiteY1" fmla="*/ 2728577 h 3297744"/>
              <a:gd name="connsiteX2" fmla="*/ 1781907 w 2621662"/>
              <a:gd name="connsiteY2" fmla="*/ 3251091 h 3297744"/>
              <a:gd name="connsiteX3" fmla="*/ 2621662 w 2621662"/>
              <a:gd name="connsiteY3" fmla="*/ 2448658 h 3297744"/>
              <a:gd name="connsiteX4" fmla="*/ 2404088 w 2621662"/>
              <a:gd name="connsiteY4" fmla="*/ 1538409 h 3297744"/>
              <a:gd name="connsiteX5" fmla="*/ 2069231 w 2621662"/>
              <a:gd name="connsiteY5" fmla="*/ 21771 h 3297744"/>
              <a:gd name="connsiteX0" fmla="*/ 0 w 2621662"/>
              <a:gd name="connsiteY0" fmla="*/ 669076 h 3187107"/>
              <a:gd name="connsiteX1" fmla="*/ 606250 w 2621662"/>
              <a:gd name="connsiteY1" fmla="*/ 2617940 h 3187107"/>
              <a:gd name="connsiteX2" fmla="*/ 1781907 w 2621662"/>
              <a:gd name="connsiteY2" fmla="*/ 3140454 h 3187107"/>
              <a:gd name="connsiteX3" fmla="*/ 2621662 w 2621662"/>
              <a:gd name="connsiteY3" fmla="*/ 2338021 h 3187107"/>
              <a:gd name="connsiteX4" fmla="*/ 2404088 w 2621662"/>
              <a:gd name="connsiteY4" fmla="*/ 1427772 h 3187107"/>
              <a:gd name="connsiteX5" fmla="*/ 2069231 w 2621662"/>
              <a:gd name="connsiteY5" fmla="*/ 21771 h 3187107"/>
              <a:gd name="connsiteX0" fmla="*/ 0 w 2621662"/>
              <a:gd name="connsiteY0" fmla="*/ 669076 h 3217845"/>
              <a:gd name="connsiteX1" fmla="*/ 606250 w 2621662"/>
              <a:gd name="connsiteY1" fmla="*/ 2617940 h 3217845"/>
              <a:gd name="connsiteX2" fmla="*/ 1781907 w 2621662"/>
              <a:gd name="connsiteY2" fmla="*/ 3140454 h 3217845"/>
              <a:gd name="connsiteX3" fmla="*/ 2621662 w 2621662"/>
              <a:gd name="connsiteY3" fmla="*/ 2153594 h 3217845"/>
              <a:gd name="connsiteX4" fmla="*/ 2404088 w 2621662"/>
              <a:gd name="connsiteY4" fmla="*/ 1427772 h 3217845"/>
              <a:gd name="connsiteX5" fmla="*/ 2069231 w 2621662"/>
              <a:gd name="connsiteY5" fmla="*/ 21771 h 3217845"/>
              <a:gd name="connsiteX0" fmla="*/ 0 w 2621662"/>
              <a:gd name="connsiteY0" fmla="*/ 669076 h 3217845"/>
              <a:gd name="connsiteX1" fmla="*/ 606250 w 2621662"/>
              <a:gd name="connsiteY1" fmla="*/ 2617940 h 3217845"/>
              <a:gd name="connsiteX2" fmla="*/ 1781907 w 2621662"/>
              <a:gd name="connsiteY2" fmla="*/ 3140454 h 3217845"/>
              <a:gd name="connsiteX3" fmla="*/ 2621662 w 2621662"/>
              <a:gd name="connsiteY3" fmla="*/ 2153594 h 3217845"/>
              <a:gd name="connsiteX4" fmla="*/ 2404088 w 2621662"/>
              <a:gd name="connsiteY4" fmla="*/ 1427772 h 3217845"/>
              <a:gd name="connsiteX5" fmla="*/ 2069231 w 2621662"/>
              <a:gd name="connsiteY5" fmla="*/ 21771 h 3217845"/>
              <a:gd name="connsiteX0" fmla="*/ 0 w 2621662"/>
              <a:gd name="connsiteY0" fmla="*/ 669076 h 3217845"/>
              <a:gd name="connsiteX1" fmla="*/ 606250 w 2621662"/>
              <a:gd name="connsiteY1" fmla="*/ 2617940 h 3217845"/>
              <a:gd name="connsiteX2" fmla="*/ 1781907 w 2621662"/>
              <a:gd name="connsiteY2" fmla="*/ 3140454 h 3217845"/>
              <a:gd name="connsiteX3" fmla="*/ 2621662 w 2621662"/>
              <a:gd name="connsiteY3" fmla="*/ 2153594 h 3217845"/>
              <a:gd name="connsiteX4" fmla="*/ 2404088 w 2621662"/>
              <a:gd name="connsiteY4" fmla="*/ 1427772 h 3217845"/>
              <a:gd name="connsiteX5" fmla="*/ 2069231 w 2621662"/>
              <a:gd name="connsiteY5" fmla="*/ 21771 h 3217845"/>
              <a:gd name="connsiteX0" fmla="*/ 0 w 2621662"/>
              <a:gd name="connsiteY0" fmla="*/ 669076 h 3217845"/>
              <a:gd name="connsiteX1" fmla="*/ 606250 w 2621662"/>
              <a:gd name="connsiteY1" fmla="*/ 2617940 h 3217845"/>
              <a:gd name="connsiteX2" fmla="*/ 1781907 w 2621662"/>
              <a:gd name="connsiteY2" fmla="*/ 3140454 h 3217845"/>
              <a:gd name="connsiteX3" fmla="*/ 2621662 w 2621662"/>
              <a:gd name="connsiteY3" fmla="*/ 2153594 h 3217845"/>
              <a:gd name="connsiteX4" fmla="*/ 2404088 w 2621662"/>
              <a:gd name="connsiteY4" fmla="*/ 1427772 h 3217845"/>
              <a:gd name="connsiteX5" fmla="*/ 2069231 w 2621662"/>
              <a:gd name="connsiteY5" fmla="*/ 21771 h 3217845"/>
              <a:gd name="connsiteX0" fmla="*/ 0 w 2621662"/>
              <a:gd name="connsiteY0" fmla="*/ 669076 h 3217845"/>
              <a:gd name="connsiteX1" fmla="*/ 606250 w 2621662"/>
              <a:gd name="connsiteY1" fmla="*/ 2617940 h 3217845"/>
              <a:gd name="connsiteX2" fmla="*/ 1781907 w 2621662"/>
              <a:gd name="connsiteY2" fmla="*/ 3140454 h 3217845"/>
              <a:gd name="connsiteX3" fmla="*/ 2621662 w 2621662"/>
              <a:gd name="connsiteY3" fmla="*/ 2153594 h 3217845"/>
              <a:gd name="connsiteX4" fmla="*/ 2404088 w 2621662"/>
              <a:gd name="connsiteY4" fmla="*/ 1427772 h 3217845"/>
              <a:gd name="connsiteX5" fmla="*/ 2069231 w 2621662"/>
              <a:gd name="connsiteY5" fmla="*/ 21771 h 3217845"/>
              <a:gd name="connsiteX0" fmla="*/ 0 w 2621662"/>
              <a:gd name="connsiteY0" fmla="*/ 669076 h 3217845"/>
              <a:gd name="connsiteX1" fmla="*/ 606250 w 2621662"/>
              <a:gd name="connsiteY1" fmla="*/ 2617940 h 3217845"/>
              <a:gd name="connsiteX2" fmla="*/ 1781907 w 2621662"/>
              <a:gd name="connsiteY2" fmla="*/ 3140454 h 3217845"/>
              <a:gd name="connsiteX3" fmla="*/ 2621662 w 2621662"/>
              <a:gd name="connsiteY3" fmla="*/ 2153594 h 3217845"/>
              <a:gd name="connsiteX4" fmla="*/ 2404088 w 2621662"/>
              <a:gd name="connsiteY4" fmla="*/ 1427772 h 3217845"/>
              <a:gd name="connsiteX5" fmla="*/ 2069231 w 2621662"/>
              <a:gd name="connsiteY5" fmla="*/ 21771 h 3217845"/>
              <a:gd name="connsiteX0" fmla="*/ 0 w 2670451"/>
              <a:gd name="connsiteY0" fmla="*/ 669076 h 3217845"/>
              <a:gd name="connsiteX1" fmla="*/ 606250 w 2670451"/>
              <a:gd name="connsiteY1" fmla="*/ 2617940 h 3217845"/>
              <a:gd name="connsiteX2" fmla="*/ 1781907 w 2670451"/>
              <a:gd name="connsiteY2" fmla="*/ 3140454 h 3217845"/>
              <a:gd name="connsiteX3" fmla="*/ 2621662 w 2670451"/>
              <a:gd name="connsiteY3" fmla="*/ 2153594 h 3217845"/>
              <a:gd name="connsiteX4" fmla="*/ 2480842 w 2670451"/>
              <a:gd name="connsiteY4" fmla="*/ 1427772 h 3217845"/>
              <a:gd name="connsiteX5" fmla="*/ 2069231 w 2670451"/>
              <a:gd name="connsiteY5" fmla="*/ 21771 h 3217845"/>
              <a:gd name="connsiteX0" fmla="*/ 0 w 2621662"/>
              <a:gd name="connsiteY0" fmla="*/ 669076 h 3217845"/>
              <a:gd name="connsiteX1" fmla="*/ 606250 w 2621662"/>
              <a:gd name="connsiteY1" fmla="*/ 2617940 h 3217845"/>
              <a:gd name="connsiteX2" fmla="*/ 1781907 w 2621662"/>
              <a:gd name="connsiteY2" fmla="*/ 3140454 h 3217845"/>
              <a:gd name="connsiteX3" fmla="*/ 2621662 w 2621662"/>
              <a:gd name="connsiteY3" fmla="*/ 2153594 h 3217845"/>
              <a:gd name="connsiteX4" fmla="*/ 2480842 w 2621662"/>
              <a:gd name="connsiteY4" fmla="*/ 1427772 h 3217845"/>
              <a:gd name="connsiteX5" fmla="*/ 2069231 w 2621662"/>
              <a:gd name="connsiteY5" fmla="*/ 21771 h 3217845"/>
              <a:gd name="connsiteX0" fmla="*/ 0 w 2621662"/>
              <a:gd name="connsiteY0" fmla="*/ 669076 h 3217845"/>
              <a:gd name="connsiteX1" fmla="*/ 606250 w 2621662"/>
              <a:gd name="connsiteY1" fmla="*/ 2617940 h 3217845"/>
              <a:gd name="connsiteX2" fmla="*/ 1781907 w 2621662"/>
              <a:gd name="connsiteY2" fmla="*/ 3140454 h 3217845"/>
              <a:gd name="connsiteX3" fmla="*/ 2621662 w 2621662"/>
              <a:gd name="connsiteY3" fmla="*/ 2153594 h 3217845"/>
              <a:gd name="connsiteX4" fmla="*/ 2480842 w 2621662"/>
              <a:gd name="connsiteY4" fmla="*/ 1427772 h 3217845"/>
              <a:gd name="connsiteX5" fmla="*/ 2069231 w 2621662"/>
              <a:gd name="connsiteY5" fmla="*/ 21771 h 3217845"/>
              <a:gd name="connsiteX0" fmla="*/ 0 w 2621662"/>
              <a:gd name="connsiteY0" fmla="*/ 669076 h 3107183"/>
              <a:gd name="connsiteX1" fmla="*/ 606250 w 2621662"/>
              <a:gd name="connsiteY1" fmla="*/ 2617940 h 3107183"/>
              <a:gd name="connsiteX2" fmla="*/ 1781907 w 2621662"/>
              <a:gd name="connsiteY2" fmla="*/ 3029792 h 3107183"/>
              <a:gd name="connsiteX3" fmla="*/ 2621662 w 2621662"/>
              <a:gd name="connsiteY3" fmla="*/ 2153594 h 3107183"/>
              <a:gd name="connsiteX4" fmla="*/ 2480842 w 2621662"/>
              <a:gd name="connsiteY4" fmla="*/ 1427772 h 3107183"/>
              <a:gd name="connsiteX5" fmla="*/ 2069231 w 2621662"/>
              <a:gd name="connsiteY5" fmla="*/ 21771 h 3107183"/>
              <a:gd name="connsiteX0" fmla="*/ 0 w 2621662"/>
              <a:gd name="connsiteY0" fmla="*/ 669076 h 3107183"/>
              <a:gd name="connsiteX1" fmla="*/ 606250 w 2621662"/>
              <a:gd name="connsiteY1" fmla="*/ 2617940 h 3107183"/>
              <a:gd name="connsiteX2" fmla="*/ 1781907 w 2621662"/>
              <a:gd name="connsiteY2" fmla="*/ 3029792 h 3107183"/>
              <a:gd name="connsiteX3" fmla="*/ 2621662 w 2621662"/>
              <a:gd name="connsiteY3" fmla="*/ 2153594 h 3107183"/>
              <a:gd name="connsiteX4" fmla="*/ 2480842 w 2621662"/>
              <a:gd name="connsiteY4" fmla="*/ 1427772 h 3107183"/>
              <a:gd name="connsiteX5" fmla="*/ 2069231 w 2621662"/>
              <a:gd name="connsiteY5" fmla="*/ 21771 h 3107183"/>
              <a:gd name="connsiteX0" fmla="*/ 0 w 2621662"/>
              <a:gd name="connsiteY0" fmla="*/ 669076 h 3029792"/>
              <a:gd name="connsiteX1" fmla="*/ 606250 w 2621662"/>
              <a:gd name="connsiteY1" fmla="*/ 2617940 h 3029792"/>
              <a:gd name="connsiteX2" fmla="*/ 1781907 w 2621662"/>
              <a:gd name="connsiteY2" fmla="*/ 3029792 h 3029792"/>
              <a:gd name="connsiteX3" fmla="*/ 2621662 w 2621662"/>
              <a:gd name="connsiteY3" fmla="*/ 2153594 h 3029792"/>
              <a:gd name="connsiteX4" fmla="*/ 2480842 w 2621662"/>
              <a:gd name="connsiteY4" fmla="*/ 1427772 h 3029792"/>
              <a:gd name="connsiteX5" fmla="*/ 2069231 w 2621662"/>
              <a:gd name="connsiteY5" fmla="*/ 21771 h 3029792"/>
              <a:gd name="connsiteX0" fmla="*/ 0 w 2621662"/>
              <a:gd name="connsiteY0" fmla="*/ 669076 h 3037735"/>
              <a:gd name="connsiteX1" fmla="*/ 606250 w 2621662"/>
              <a:gd name="connsiteY1" fmla="*/ 2617940 h 3037735"/>
              <a:gd name="connsiteX2" fmla="*/ 1781907 w 2621662"/>
              <a:gd name="connsiteY2" fmla="*/ 3029792 h 3037735"/>
              <a:gd name="connsiteX3" fmla="*/ 2621662 w 2621662"/>
              <a:gd name="connsiteY3" fmla="*/ 2153594 h 3037735"/>
              <a:gd name="connsiteX4" fmla="*/ 2480842 w 2621662"/>
              <a:gd name="connsiteY4" fmla="*/ 1427772 h 3037735"/>
              <a:gd name="connsiteX5" fmla="*/ 2069231 w 2621662"/>
              <a:gd name="connsiteY5" fmla="*/ 21771 h 3037735"/>
              <a:gd name="connsiteX0" fmla="*/ 0 w 2621662"/>
              <a:gd name="connsiteY0" fmla="*/ 779738 h 3148397"/>
              <a:gd name="connsiteX1" fmla="*/ 606250 w 2621662"/>
              <a:gd name="connsiteY1" fmla="*/ 2728602 h 3148397"/>
              <a:gd name="connsiteX2" fmla="*/ 1781907 w 2621662"/>
              <a:gd name="connsiteY2" fmla="*/ 3140454 h 3148397"/>
              <a:gd name="connsiteX3" fmla="*/ 2621662 w 2621662"/>
              <a:gd name="connsiteY3" fmla="*/ 2264256 h 3148397"/>
              <a:gd name="connsiteX4" fmla="*/ 2480842 w 2621662"/>
              <a:gd name="connsiteY4" fmla="*/ 1538434 h 3148397"/>
              <a:gd name="connsiteX5" fmla="*/ 2069231 w 2621662"/>
              <a:gd name="connsiteY5" fmla="*/ 21771 h 3148397"/>
              <a:gd name="connsiteX0" fmla="*/ 0 w 2621662"/>
              <a:gd name="connsiteY0" fmla="*/ 669076 h 3148397"/>
              <a:gd name="connsiteX1" fmla="*/ 606250 w 2621662"/>
              <a:gd name="connsiteY1" fmla="*/ 2728602 h 3148397"/>
              <a:gd name="connsiteX2" fmla="*/ 1781907 w 2621662"/>
              <a:gd name="connsiteY2" fmla="*/ 3140454 h 3148397"/>
              <a:gd name="connsiteX3" fmla="*/ 2621662 w 2621662"/>
              <a:gd name="connsiteY3" fmla="*/ 2264256 h 3148397"/>
              <a:gd name="connsiteX4" fmla="*/ 2480842 w 2621662"/>
              <a:gd name="connsiteY4" fmla="*/ 1538434 h 3148397"/>
              <a:gd name="connsiteX5" fmla="*/ 2069231 w 2621662"/>
              <a:gd name="connsiteY5" fmla="*/ 21771 h 3148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1662" h="3148397">
                <a:moveTo>
                  <a:pt x="0" y="669076"/>
                </a:moveTo>
                <a:cubicBezTo>
                  <a:pt x="72071" y="874596"/>
                  <a:pt x="422182" y="2293920"/>
                  <a:pt x="606250" y="2728602"/>
                </a:cubicBezTo>
                <a:cubicBezTo>
                  <a:pt x="1124518" y="3004886"/>
                  <a:pt x="1461812" y="3148397"/>
                  <a:pt x="1781907" y="3140454"/>
                </a:cubicBezTo>
                <a:cubicBezTo>
                  <a:pt x="2151223" y="3050036"/>
                  <a:pt x="2416343" y="2587221"/>
                  <a:pt x="2621662" y="2264256"/>
                </a:cubicBezTo>
                <a:cubicBezTo>
                  <a:pt x="2509488" y="1666171"/>
                  <a:pt x="2590512" y="1904584"/>
                  <a:pt x="2480842" y="1538434"/>
                </a:cubicBezTo>
                <a:cubicBezTo>
                  <a:pt x="2395081" y="1167517"/>
                  <a:pt x="2187419" y="0"/>
                  <a:pt x="2069231" y="21771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" name="Gerade Verbindung 5"/>
          <p:cNvCxnSpPr/>
          <p:nvPr/>
        </p:nvCxnSpPr>
        <p:spPr>
          <a:xfrm flipV="1">
            <a:off x="1643042" y="214290"/>
            <a:ext cx="3850991" cy="1253750"/>
          </a:xfrm>
          <a:prstGeom prst="line">
            <a:avLst/>
          </a:prstGeom>
          <a:ln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PresentationFormat>Bildschirmpräsentation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Larissa-Design</vt:lpstr>
      <vt:lpstr>Spielablauf:</vt:lpstr>
      <vt:lpstr>Folie 2</vt:lpstr>
      <vt:lpstr>Folie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Ich</dc:creator>
  <cp:lastModifiedBy>Ich</cp:lastModifiedBy>
  <cp:revision>34</cp:revision>
  <dcterms:created xsi:type="dcterms:W3CDTF">2009-12-10T18:52:04Z</dcterms:created>
  <dcterms:modified xsi:type="dcterms:W3CDTF">2015-03-24T11:06:34Z</dcterms:modified>
</cp:coreProperties>
</file>